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71" r:id="rId3"/>
    <p:sldId id="276" r:id="rId4"/>
    <p:sldId id="278" r:id="rId5"/>
    <p:sldId id="281" r:id="rId6"/>
    <p:sldId id="282" r:id="rId7"/>
    <p:sldId id="285" r:id="rId8"/>
    <p:sldId id="286" r:id="rId9"/>
    <p:sldId id="284" r:id="rId10"/>
    <p:sldId id="260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FFD25D"/>
    <a:srgbClr val="23CFBF"/>
    <a:srgbClr val="F62291"/>
    <a:srgbClr val="D8268C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94660"/>
  </p:normalViewPr>
  <p:slideViewPr>
    <p:cSldViewPr>
      <p:cViewPr varScale="1">
        <p:scale>
          <a:sx n="106" d="100"/>
          <a:sy n="106" d="100"/>
        </p:scale>
        <p:origin x="1692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5" d="100"/>
          <a:sy n="125" d="100"/>
        </p:scale>
        <p:origin x="-498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175B8C-DF90-4444-88E4-F1D95D87E965}" type="datetimeFigureOut">
              <a:rPr lang="ko-KR" altLang="en-US" smtClean="0"/>
              <a:pPr/>
              <a:t>2015-07-29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05DAE-064F-4E16-A6EA-40DBFA52F8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808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FBF09-D113-481C-ABB2-744D0E5D3543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019800" y="6237312"/>
            <a:ext cx="136376" cy="484163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F115D-BC84-47FC-98CD-B902DF8AFCDB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019800" y="6237312"/>
            <a:ext cx="136376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5A265-8430-48A4-8D17-EFACBA04F82B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019800" y="6237312"/>
            <a:ext cx="136376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47A92-6A57-4077-9D12-DF07EEF7AA8D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019800" y="6237312"/>
            <a:ext cx="136376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822A9-062C-4DCA-A37B-B91D0A0CA200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019800" y="6237312"/>
            <a:ext cx="136376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6267A-B9A1-4431-9028-4AB8AE27F150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019800" y="6237312"/>
            <a:ext cx="136376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8AF98-187F-4FBC-A884-4D2BCD60165B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 flipH="1">
            <a:off x="6019800" y="6237312"/>
            <a:ext cx="136376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EF561-8A8A-4ACA-85B3-FFD5944C4469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 flipH="1">
            <a:off x="6019800" y="6237312"/>
            <a:ext cx="136376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5C679-6D06-4D2A-917E-77CFCB234089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 flipH="1">
            <a:off x="6019800" y="6237312"/>
            <a:ext cx="136376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449D-4057-4E3B-87DF-F012513F7538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019800" y="6237312"/>
            <a:ext cx="136376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BCFB0-E868-4A6B-8032-A596F0BE0D11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019800" y="6237312"/>
            <a:ext cx="136376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4E4365CE-F523-43CC-B81C-FB77800428EF}" type="datetime1">
              <a:rPr lang="ko-KR" altLang="en-US" smtClean="0"/>
              <a:t>2015-07-29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796216" y="-28997"/>
            <a:ext cx="23469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85000"/>
                  </a:schemeClr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 spc="-150">
          <a:solidFill>
            <a:schemeClr val="tx1"/>
          </a:solidFill>
          <a:latin typeface="Noto Sans Korean Bold" pitchFamily="34" charset="-127"/>
          <a:ea typeface="Noto Sans Korean Bold" pitchFamily="34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kVert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이등변 삼각형 10"/>
          <p:cNvSpPr/>
          <p:nvPr/>
        </p:nvSpPr>
        <p:spPr>
          <a:xfrm rot="10800000">
            <a:off x="2034120" y="1071786"/>
            <a:ext cx="5075760" cy="437565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460158" y="3280038"/>
            <a:ext cx="2223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TEAM : </a:t>
            </a:r>
            <a:r>
              <a:rPr lang="ko-KR" altLang="en-US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돌리면 다르지</a:t>
            </a:r>
            <a:endParaRPr lang="ko-KR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048712" y="1700808"/>
            <a:ext cx="5046574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500" b="1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  <a:cs typeface="+mj-cs"/>
              </a:rPr>
              <a:t>실시간 세계 </a:t>
            </a:r>
            <a:r>
              <a:rPr lang="ko-KR" altLang="en-US" sz="3500" b="1" spc="-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  <a:cs typeface="+mj-cs"/>
              </a:rPr>
              <a:t>기상</a:t>
            </a:r>
            <a:r>
              <a:rPr lang="en-US" altLang="ko-KR" sz="3500" b="1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  <a:cs typeface="+mj-cs"/>
              </a:rPr>
              <a:t>, </a:t>
            </a:r>
            <a:r>
              <a:rPr lang="ko-KR" altLang="en-US" sz="3500" b="1" spc="-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  <a:cs typeface="+mj-cs"/>
              </a:rPr>
              <a:t>재해정보</a:t>
            </a:r>
            <a:endParaRPr lang="en-US" altLang="ko-KR" sz="3500" b="1" spc="-3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  <a:cs typeface="+mj-cs"/>
            </a:endParaRPr>
          </a:p>
          <a:p>
            <a:pPr algn="ctr"/>
            <a:r>
              <a:rPr lang="ko-KR" altLang="en-US" sz="3500" b="1" spc="-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  <a:cs typeface="+mj-cs"/>
              </a:rPr>
              <a:t>구형 </a:t>
            </a:r>
            <a:r>
              <a:rPr lang="ko-KR" altLang="en-US" sz="3500" b="1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  <a:cs typeface="+mj-cs"/>
              </a:rPr>
              <a:t>잔상 디스플레이</a:t>
            </a:r>
            <a:endParaRPr lang="ko-KR" altLang="en-US" sz="3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527884" y="3087321"/>
            <a:ext cx="2088232" cy="8478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0" y="0"/>
            <a:ext cx="9144000" cy="1166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이등변 삼각형 31"/>
          <p:cNvSpPr/>
          <p:nvPr/>
        </p:nvSpPr>
        <p:spPr>
          <a:xfrm rot="10800000" flipV="1">
            <a:off x="3528808" y="4411742"/>
            <a:ext cx="2086385" cy="1635097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3703011" y="5688141"/>
            <a:ext cx="17379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 smtClean="0">
                <a:latin typeface="Noto Sans Korean Bold" pitchFamily="34" charset="-127"/>
                <a:ea typeface="Noto Sans Korean Bold" pitchFamily="34" charset="-127"/>
              </a:rPr>
              <a:t>Date. 2015-07-28</a:t>
            </a:r>
            <a:endParaRPr lang="ko-KR" altLang="en-US" sz="1400" dirty="0"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72200" y="4411742"/>
            <a:ext cx="244827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팀 장 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Noto Sans Korean Medium"/>
              <a:ea typeface="나눔고딕" panose="020D0604000000000000" pitchFamily="50" charset="-127"/>
            </a:endParaRPr>
          </a:p>
          <a:p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  정성호</a:t>
            </a: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Korean Medium"/>
              <a:ea typeface="나눔고딕" panose="020D0604000000000000" pitchFamily="50" charset="-127"/>
            </a:endParaRPr>
          </a:p>
          <a:p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Korean Medium"/>
              <a:ea typeface="나눔고딕" panose="020D0604000000000000" pitchFamily="50" charset="-127"/>
            </a:endParaRPr>
          </a:p>
          <a:p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팀 원</a:t>
            </a:r>
            <a:endParaRPr lang="en-US" altLang="ko-KR" b="1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Korean Medium"/>
              <a:ea typeface="나눔고딕" panose="020D0604000000000000" pitchFamily="50" charset="-127"/>
            </a:endParaRPr>
          </a:p>
          <a:p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  김병국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김진용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 ,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김형욱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, </a:t>
            </a:r>
          </a:p>
          <a:p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  신현기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Medium"/>
                <a:ea typeface="나눔고딕" panose="020D0604000000000000" pitchFamily="50" charset="-127"/>
              </a:rPr>
              <a:t>이수범</a:t>
            </a: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Korean Medium"/>
              <a:ea typeface="나눔고딕" panose="020D0604000000000000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921820" y="2978716"/>
            <a:ext cx="130035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Noto Sans Korean Bold" pitchFamily="34" charset="-127"/>
                <a:cs typeface="+mj-cs"/>
              </a:rPr>
              <a:t>Q &amp; A</a:t>
            </a:r>
            <a:endParaRPr lang="ko-KR" altLang="en-US" sz="1050" spc="-1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527884" y="2738890"/>
            <a:ext cx="2088232" cy="8478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0" y="0"/>
            <a:ext cx="9144000" cy="1166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34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755576" y="582992"/>
            <a:ext cx="1512567" cy="39773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8666931" y="6390853"/>
            <a:ext cx="288032" cy="2880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6605716" y="6352753"/>
            <a:ext cx="2346960" cy="365125"/>
          </a:xfrm>
        </p:spPr>
        <p:txBody>
          <a:bodyPr/>
          <a:lstStyle/>
          <a:p>
            <a:fld id="{1CE12531-6FF3-4A70-ADD4-1CF142C0B40C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1166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3841" y="605458"/>
            <a:ext cx="1415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현재상태</a:t>
            </a:r>
            <a:endParaRPr lang="ko-KR" altLang="en-US" spc="600" dirty="0">
              <a:solidFill>
                <a:schemeClr val="accent1">
                  <a:lumMod val="60000"/>
                  <a:lumOff val="40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pic>
        <p:nvPicPr>
          <p:cNvPr id="3" name="작품영상 편집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4430" y="1196443"/>
            <a:ext cx="4512501" cy="338437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196443"/>
            <a:ext cx="3312574" cy="4968862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4154430" y="4787772"/>
            <a:ext cx="45102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원래 있던 작품 수리 완료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단색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그림 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4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가지 표시 가능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블루투스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통신으로 그림 변경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4991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755576" y="582992"/>
            <a:ext cx="1512567" cy="39773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8666931" y="6390853"/>
            <a:ext cx="288032" cy="2880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6605716" y="6352753"/>
            <a:ext cx="2346960" cy="365125"/>
          </a:xfrm>
        </p:spPr>
        <p:txBody>
          <a:bodyPr/>
          <a:lstStyle/>
          <a:p>
            <a:fld id="{1CE12531-6FF3-4A70-ADD4-1CF142C0B40C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1166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3841" y="605458"/>
            <a:ext cx="1415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개발목표</a:t>
            </a:r>
            <a:endParaRPr lang="ko-KR" altLang="en-US" spc="600" dirty="0">
              <a:solidFill>
                <a:schemeClr val="accent1">
                  <a:lumMod val="60000"/>
                  <a:lumOff val="40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669601" y="1556792"/>
            <a:ext cx="7997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 smtClean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1</a:t>
            </a:r>
            <a:r>
              <a:rPr lang="ko-KR" altLang="en-US" sz="2400" b="1" dirty="0" smtClean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단계</a:t>
            </a:r>
            <a:r>
              <a:rPr lang="en-US" altLang="ko-KR" sz="2400" b="1" dirty="0" smtClean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, </a:t>
            </a:r>
            <a:r>
              <a:rPr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해상도를 높인다</a:t>
            </a:r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현재 사용하고 있는 모터의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RPM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보다 더 높은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RPM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을 낼 수 있는 모터로 교체하여 디스플레이의 </a:t>
            </a:r>
            <a:r>
              <a:rPr lang="en-US" altLang="ko-KR" sz="2000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X</a:t>
            </a:r>
            <a:r>
              <a:rPr lang="ko-KR" altLang="en-US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축 방향으로의 해상도를 높인다</a:t>
            </a:r>
            <a:r>
              <a:rPr lang="en-US" altLang="ko-KR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LED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를 더 작은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LED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를 사용해 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집적도를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높여 디스플레이의 </a:t>
            </a:r>
            <a:r>
              <a:rPr lang="en-US" altLang="ko-KR" sz="2000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Y</a:t>
            </a:r>
            <a:r>
              <a:rPr lang="ko-KR" altLang="en-US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축 방향으로의 해상도를 높인다</a:t>
            </a:r>
            <a:r>
              <a:rPr lang="en-US" altLang="ko-KR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또한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LED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를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RGB LED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를 사용하여 </a:t>
            </a:r>
            <a:r>
              <a:rPr lang="ko-KR" altLang="en-US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여러 가지 색을 표현 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할 수 있게 한다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8135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755576" y="582992"/>
            <a:ext cx="1512567" cy="39773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8666931" y="6390853"/>
            <a:ext cx="288032" cy="2880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6605716" y="6352753"/>
            <a:ext cx="2346960" cy="365125"/>
          </a:xfrm>
        </p:spPr>
        <p:txBody>
          <a:bodyPr/>
          <a:lstStyle/>
          <a:p>
            <a:fld id="{1CE12531-6FF3-4A70-ADD4-1CF142C0B40C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1166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3841" y="605458"/>
            <a:ext cx="1415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진행사항</a:t>
            </a:r>
            <a:endParaRPr lang="ko-KR" altLang="en-US" spc="600" dirty="0">
              <a:solidFill>
                <a:schemeClr val="accent1">
                  <a:lumMod val="60000"/>
                  <a:lumOff val="40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55576" y="1177087"/>
            <a:ext cx="7997330" cy="858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220V – 90V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모터 스피드 컨트롤러를 이용해 모터에 가해지는 전압을 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올려주어 </a:t>
            </a:r>
            <a:r>
              <a:rPr lang="ko-KR" altLang="en-US" b="1" dirty="0" smtClean="0">
                <a:solidFill>
                  <a:schemeClr val="accent5">
                    <a:lumMod val="7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모터의 속도를 올려주었다</a:t>
            </a:r>
            <a:r>
              <a:rPr lang="en-US" altLang="ko-KR" b="1" dirty="0" smtClean="0">
                <a:solidFill>
                  <a:schemeClr val="accent5">
                    <a:lumMod val="7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  <a:endParaRPr lang="en-US" altLang="ko-KR" b="1" dirty="0">
              <a:solidFill>
                <a:schemeClr val="accent5">
                  <a:lumMod val="7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15616" y="2348880"/>
            <a:ext cx="5400600" cy="318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b="1" dirty="0" smtClean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회전부의 </a:t>
            </a:r>
            <a:r>
              <a:rPr lang="ko-KR" altLang="en-US" sz="1600" b="1" dirty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부품들에 가해지는 힘이 증가해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회전부의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HW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 망가졌다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해결 방안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방법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1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b="1" dirty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회전부의 </a:t>
            </a:r>
            <a:r>
              <a:rPr lang="en-US" altLang="ko-KR" sz="1400" b="1" dirty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HW</a:t>
            </a:r>
            <a:r>
              <a:rPr lang="ko-KR" altLang="en-US" sz="1400" b="1" dirty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를 더욱 안정적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으로 만들어 가해지는 힘이 증가해도 부서지지 않게 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방법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2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속력은 그대로 두고</a:t>
            </a:r>
            <a:r>
              <a:rPr lang="en-US" altLang="ko-KR" sz="1400" b="1" dirty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, LED</a:t>
            </a:r>
            <a:r>
              <a:rPr lang="ko-KR" altLang="en-US" sz="1400" b="1" dirty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를 한 줄을 더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배치한다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3472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755576" y="582992"/>
            <a:ext cx="1512567" cy="39773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8666931" y="6390853"/>
            <a:ext cx="288032" cy="2880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6605716" y="6352753"/>
            <a:ext cx="2346960" cy="365125"/>
          </a:xfrm>
        </p:spPr>
        <p:txBody>
          <a:bodyPr/>
          <a:lstStyle/>
          <a:p>
            <a:fld id="{1CE12531-6FF3-4A70-ADD4-1CF142C0B40C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1166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3841" y="605458"/>
            <a:ext cx="1415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진행사항</a:t>
            </a:r>
            <a:endParaRPr lang="ko-KR" altLang="en-US" spc="600" dirty="0">
              <a:solidFill>
                <a:schemeClr val="accent1">
                  <a:lumMod val="60000"/>
                  <a:lumOff val="40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1052736"/>
            <a:ext cx="799733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 startAt="2"/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WS2812B 5050RGB SMD LED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사용해서 </a:t>
            </a:r>
            <a:r>
              <a:rPr lang="ko-KR" altLang="en-US" b="1" dirty="0" err="1">
                <a:solidFill>
                  <a:schemeClr val="accent5">
                    <a:lumMod val="7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여러가지</a:t>
            </a:r>
            <a:r>
              <a:rPr lang="ko-KR" altLang="en-US" b="1" dirty="0">
                <a:solidFill>
                  <a:schemeClr val="accent5">
                    <a:lumMod val="7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색을 </a:t>
            </a:r>
            <a:r>
              <a:rPr lang="ko-KR" altLang="en-US" b="1" dirty="0" smtClean="0">
                <a:solidFill>
                  <a:schemeClr val="accent5">
                    <a:lumMod val="7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표현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한다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5576" y="1432441"/>
            <a:ext cx="5400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24</a:t>
            </a:r>
            <a:r>
              <a:rPr lang="ko-KR" alt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비트를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</a:t>
            </a:r>
            <a:r>
              <a:rPr lang="ko-KR" alt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입력받는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LED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이다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처음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8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 비트는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G, </a:t>
            </a:r>
            <a:r>
              <a:rPr lang="ko-KR" alt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두번째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8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 비트는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R,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마지막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8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 비트는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B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로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구성 되어있다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17840" y="2533428"/>
            <a:ext cx="799733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 startAt="3"/>
            </a:pP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WS2812B 5050RGB SMD LED 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사용해서 </a:t>
            </a:r>
            <a:r>
              <a:rPr lang="ko-KR" altLang="en-US" b="1" dirty="0" err="1" smtClean="0">
                <a:solidFill>
                  <a:schemeClr val="accent5">
                    <a:lumMod val="7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집적도</a:t>
            </a:r>
            <a:r>
              <a:rPr lang="ko-KR" altLang="en-US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를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올린다</a:t>
            </a: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77880" y="2909149"/>
            <a:ext cx="5400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RGB LED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중 가장 작은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LED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이다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SMD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LED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이기 때문에 평평해서 빛이 분산이 덜되기 때문에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더욱더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LCD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같이 보일 수 있다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1592" y="2991337"/>
            <a:ext cx="1912228" cy="33995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/>
          <p:cNvSpPr txBox="1"/>
          <p:nvPr/>
        </p:nvSpPr>
        <p:spPr>
          <a:xfrm>
            <a:off x="1205116" y="4293096"/>
            <a:ext cx="5400600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WS2812B 5050RGB SMD LED test </a:t>
            </a:r>
            <a:r>
              <a:rPr lang="ko-KR" altLang="en-US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완료</a:t>
            </a:r>
            <a:r>
              <a:rPr lang="en-US" altLang="ko-KR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!</a:t>
            </a:r>
            <a:endParaRPr lang="en-US" altLang="ko-KR" sz="2000" b="1" dirty="0" smtClean="0">
              <a:solidFill>
                <a:srgbClr val="FF0000"/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5178544"/>
            <a:ext cx="6624736" cy="120278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82651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755576" y="582992"/>
            <a:ext cx="1512567" cy="39773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8666931" y="6390853"/>
            <a:ext cx="288032" cy="2880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6605716" y="6352753"/>
            <a:ext cx="2346960" cy="365125"/>
          </a:xfrm>
        </p:spPr>
        <p:txBody>
          <a:bodyPr/>
          <a:lstStyle/>
          <a:p>
            <a:fld id="{1CE12531-6FF3-4A70-ADD4-1CF142C0B40C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1166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3841" y="605458"/>
            <a:ext cx="1415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진행사항</a:t>
            </a:r>
            <a:endParaRPr lang="ko-KR" altLang="en-US" spc="600" dirty="0">
              <a:solidFill>
                <a:schemeClr val="accent1">
                  <a:lumMod val="60000"/>
                  <a:lumOff val="40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55576" y="1177087"/>
            <a:ext cx="799733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4) </a:t>
            </a:r>
            <a:r>
              <a:rPr lang="ko-KR" altLang="en-US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회전부에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전원공급을 </a:t>
            </a:r>
            <a:r>
              <a:rPr lang="ko-KR" altLang="en-US" b="1" dirty="0" smtClean="0">
                <a:solidFill>
                  <a:schemeClr val="accent5">
                    <a:lumMod val="7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무전충전 모듈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을 이용해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전송해 준다</a:t>
            </a: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15616" y="1628800"/>
            <a:ext cx="684076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회전부의 전원공급을 배터리로 하고 있다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배터리의 가격도 많이들 뿐만 아니라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배터리의 무게 때문에 회전부의 안정성이 많이 떨어진다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무선으로 전력을 전송해주면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회전부가 가벼워져서 더욱 안정적이다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무선충전모듈</a:t>
            </a:r>
            <a:r>
              <a:rPr lang="en-US" altLang="ko-KR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 </a:t>
            </a:r>
            <a:r>
              <a:rPr lang="en-US" altLang="ko-KR" sz="2000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test </a:t>
            </a:r>
            <a:r>
              <a:rPr lang="ko-KR" altLang="en-US" sz="2000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완료</a:t>
            </a:r>
            <a:r>
              <a:rPr lang="en-US" altLang="ko-KR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ko-KR" sz="2000" dirty="0">
              <a:solidFill>
                <a:srgbClr val="FF0000"/>
              </a:solidFill>
              <a:latin typeface="Noto Sans Korean Bold" pitchFamily="34" charset="-127"/>
              <a:ea typeface="Noto Sans Korean Bold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latin typeface="Noto Sans Korean Bold" pitchFamily="34" charset="-127"/>
                <a:ea typeface="Noto Sans Korean Bold" pitchFamily="34" charset="-127"/>
              </a:rPr>
              <a:t>거리에 따라 수신하는 전류가 다르다</a:t>
            </a:r>
            <a:r>
              <a:rPr lang="en-US" altLang="ko-KR" sz="1600" dirty="0" smtClean="0"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latin typeface="Noto Sans Korean Bold" pitchFamily="34" charset="-127"/>
                <a:ea typeface="Noto Sans Korean Bold" pitchFamily="34" charset="-127"/>
              </a:rPr>
              <a:t>최대 </a:t>
            </a:r>
            <a:r>
              <a:rPr lang="en-US" altLang="ko-KR" sz="1600" dirty="0" smtClean="0">
                <a:latin typeface="Noto Sans Korean Bold" pitchFamily="34" charset="-127"/>
                <a:ea typeface="Noto Sans Korean Bold" pitchFamily="34" charset="-127"/>
              </a:rPr>
              <a:t>0.7A</a:t>
            </a:r>
            <a:r>
              <a:rPr lang="ko-KR" altLang="en-US" sz="1600" dirty="0" smtClean="0">
                <a:latin typeface="Noto Sans Korean Bold" pitchFamily="34" charset="-127"/>
                <a:ea typeface="Noto Sans Korean Bold" pitchFamily="34" charset="-127"/>
              </a:rPr>
              <a:t>까지 수신이 가능하다</a:t>
            </a:r>
            <a:r>
              <a:rPr lang="en-US" altLang="ko-KR" sz="1600" dirty="0" smtClean="0"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latin typeface="Noto Sans Korean Bold" pitchFamily="34" charset="-127"/>
                <a:ea typeface="Noto Sans Korean Bold" pitchFamily="34" charset="-127"/>
              </a:rPr>
              <a:t>돌리면서 수신이 가능한지 확인필요</a:t>
            </a:r>
            <a:endParaRPr lang="en-US" altLang="ko-KR" sz="1600" dirty="0" smtClean="0">
              <a:latin typeface="Noto Sans Korean Bold" pitchFamily="34" charset="-127"/>
              <a:ea typeface="Noto Sans Korean Bold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latin typeface="Noto Sans Korean Bold" pitchFamily="34" charset="-127"/>
                <a:ea typeface="Noto Sans Korean Bold" pitchFamily="34" charset="-127"/>
              </a:rPr>
              <a:t>모듈 </a:t>
            </a:r>
            <a:r>
              <a:rPr lang="en-US" altLang="ko-KR" sz="1600" dirty="0" smtClean="0">
                <a:latin typeface="Noto Sans Korean Bold" pitchFamily="34" charset="-127"/>
                <a:ea typeface="Noto Sans Korean Bold" pitchFamily="34" charset="-127"/>
              </a:rPr>
              <a:t>2</a:t>
            </a:r>
            <a:r>
              <a:rPr lang="ko-KR" altLang="en-US" sz="1600" dirty="0" smtClean="0">
                <a:latin typeface="Noto Sans Korean Bold" pitchFamily="34" charset="-127"/>
                <a:ea typeface="Noto Sans Korean Bold" pitchFamily="34" charset="-127"/>
              </a:rPr>
              <a:t>개를 직렬 연결하면</a:t>
            </a:r>
            <a:r>
              <a:rPr lang="en-US" altLang="ko-KR" sz="1600" dirty="0" smtClean="0">
                <a:latin typeface="Noto Sans Korean Bold" pitchFamily="34" charset="-127"/>
                <a:ea typeface="Noto Sans Korean Bold" pitchFamily="34" charset="-127"/>
              </a:rPr>
              <a:t> </a:t>
            </a:r>
            <a:br>
              <a:rPr lang="en-US" altLang="ko-KR" sz="1600" dirty="0" smtClean="0">
                <a:latin typeface="Noto Sans Korean Bold" pitchFamily="34" charset="-127"/>
                <a:ea typeface="Noto Sans Korean Bold" pitchFamily="34" charset="-127"/>
              </a:rPr>
            </a:br>
            <a:r>
              <a:rPr lang="en-US" altLang="ko-KR" sz="1600" dirty="0" smtClean="0">
                <a:latin typeface="Noto Sans Korean Bold" pitchFamily="34" charset="-127"/>
                <a:ea typeface="Noto Sans Korean Bold" pitchFamily="34" charset="-127"/>
              </a:rPr>
              <a:t>1.4A </a:t>
            </a:r>
            <a:r>
              <a:rPr lang="ko-KR" altLang="en-US" sz="1600" dirty="0" smtClean="0">
                <a:latin typeface="Noto Sans Korean Bold" pitchFamily="34" charset="-127"/>
                <a:ea typeface="Noto Sans Korean Bold" pitchFamily="34" charset="-127"/>
              </a:rPr>
              <a:t>수신가능한지 확인필요</a:t>
            </a:r>
            <a:endParaRPr lang="en-US" altLang="ko-KR" sz="1600" dirty="0" smtClean="0">
              <a:latin typeface="Noto Sans Korean Bold" pitchFamily="34" charset="-127"/>
              <a:ea typeface="Noto Sans Korean Bold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6049" y="3743275"/>
            <a:ext cx="3484423" cy="24940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0879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755576" y="582992"/>
            <a:ext cx="1512567" cy="39773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8666931" y="6390853"/>
            <a:ext cx="288032" cy="2880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6605716" y="6352753"/>
            <a:ext cx="2346960" cy="365125"/>
          </a:xfrm>
        </p:spPr>
        <p:txBody>
          <a:bodyPr/>
          <a:lstStyle/>
          <a:p>
            <a:fld id="{1CE12531-6FF3-4A70-ADD4-1CF142C0B40C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1166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3841" y="605458"/>
            <a:ext cx="1415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진행사항</a:t>
            </a:r>
            <a:endParaRPr lang="ko-KR" altLang="en-US" spc="600" dirty="0">
              <a:solidFill>
                <a:schemeClr val="accent1">
                  <a:lumMod val="60000"/>
                  <a:lumOff val="40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55576" y="980728"/>
            <a:ext cx="799733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5) TB62708N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을 사용해서 </a:t>
            </a: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PORT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수가 부족한 점을 보완한다</a:t>
            </a: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15616" y="1423480"/>
            <a:ext cx="619268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LED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를 하나를 컨트롤 하기 위해서는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PORT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하나가 필요하다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따라서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LED 100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개를 컨트롤 하려면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100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개의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PORT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 필요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TB62708N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은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4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개의 신호를 가지고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16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개의 신호를 뿜어준다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24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PORT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를 가지고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96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개의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LED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컨트롤이 가능하다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TB62708N </a:t>
            </a:r>
            <a:r>
              <a:rPr lang="en-US" altLang="ko-KR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test </a:t>
            </a:r>
            <a:r>
              <a:rPr lang="ko-KR" altLang="en-US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완료</a:t>
            </a:r>
            <a:r>
              <a:rPr lang="en-US" altLang="ko-KR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736" y="3866832"/>
            <a:ext cx="7020527" cy="27463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0745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755576" y="582992"/>
            <a:ext cx="1512567" cy="39773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8666931" y="6390853"/>
            <a:ext cx="288032" cy="2880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6605716" y="6352753"/>
            <a:ext cx="2346960" cy="365125"/>
          </a:xfrm>
        </p:spPr>
        <p:txBody>
          <a:bodyPr/>
          <a:lstStyle/>
          <a:p>
            <a:fld id="{1CE12531-6FF3-4A70-ADD4-1CF142C0B40C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1166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3841" y="605458"/>
            <a:ext cx="1415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문제</a:t>
            </a:r>
            <a:r>
              <a:rPr lang="ko-KR" altLang="en-US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사항</a:t>
            </a:r>
            <a:endParaRPr lang="ko-KR" altLang="en-US" spc="600" dirty="0">
              <a:solidFill>
                <a:schemeClr val="accent1">
                  <a:lumMod val="60000"/>
                  <a:lumOff val="40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79512" y="980728"/>
            <a:ext cx="7997330" cy="858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MCU -&gt; TB62708N</a:t>
            </a:r>
            <a:r>
              <a:rPr lang="ko-KR" altLang="en-US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을 지난 신호 </a:t>
            </a:r>
            <a:r>
              <a:rPr lang="en-US" altLang="ko-KR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-&gt; </a:t>
            </a:r>
            <a:r>
              <a:rPr lang="ko-KR" altLang="en-US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 </a:t>
            </a:r>
            <a:r>
              <a:rPr lang="en-US" altLang="ko-KR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SMD LED</a:t>
            </a:r>
            <a:r>
              <a:rPr lang="ko-KR" altLang="en-US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로 들어가야 하는데</a:t>
            </a:r>
            <a:r>
              <a:rPr lang="en-US" altLang="ko-KR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, </a:t>
            </a:r>
            <a:br>
              <a:rPr lang="en-US" altLang="ko-KR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</a:br>
            <a:r>
              <a:rPr lang="ko-KR" altLang="en-US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신호의 속도가 느려 같이 작동하지 않는다</a:t>
            </a:r>
            <a:r>
              <a:rPr lang="en-US" altLang="ko-KR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  <a:r>
              <a:rPr lang="ko-KR" altLang="en-US" b="1" dirty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  </a:t>
            </a:r>
            <a:endParaRPr lang="en-US" altLang="ko-KR" b="1" dirty="0">
              <a:solidFill>
                <a:srgbClr val="FF0000"/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9552" y="1820431"/>
            <a:ext cx="7637290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TB62708N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은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16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개의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CLK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이 지나갈 때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16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 값을 입력 받고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</a:t>
            </a:r>
            <a:b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</a:b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LATCH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 지나간 후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ENABLE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포트에 신호가 들어올 때 출력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따라서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1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번의 신호를 낼 때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최소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18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개의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CLK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 필요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Atmega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128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의 신호 주기는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16000000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이다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따라서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CLK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하나의 시간은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62.5ns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이다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600" b="1" dirty="0" smtClean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TB62708N</a:t>
            </a:r>
            <a:r>
              <a:rPr lang="ko-KR" altLang="en-US" sz="1600" b="1" dirty="0" smtClean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에서 한번 신호가 나올 때 걸리는 시간은 </a:t>
            </a:r>
            <a:r>
              <a:rPr lang="en-US" altLang="ko-KR" sz="1600" b="1" dirty="0" smtClean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1.125us</a:t>
            </a:r>
            <a:r>
              <a:rPr lang="ko-KR" altLang="en-US" sz="1600" b="1" dirty="0" smtClean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이다</a:t>
            </a:r>
            <a:r>
              <a:rPr lang="en-US" altLang="ko-KR" sz="1600" b="1" dirty="0" smtClean="0">
                <a:solidFill>
                  <a:srgbClr val="0070C0"/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  <a:endParaRPr lang="en-US" altLang="ko-KR" sz="1600" b="1" dirty="0">
              <a:solidFill>
                <a:srgbClr val="0070C0"/>
              </a:solidFill>
              <a:latin typeface="Noto Sans Korean Bold" pitchFamily="34" charset="-127"/>
              <a:ea typeface="Noto Sans Korean Bold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SMD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LED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는 한 비트의 신호를 인식할 때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H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0.8us L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0.45us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이면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1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로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인식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H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0.4us L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0.85us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이면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0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로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인식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한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비트를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 만들기 위해서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2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번의 신호가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필요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그 길이는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1.25us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여야 한다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AVR128</a:t>
            </a:r>
            <a:r>
              <a:rPr lang="ko-KR" altLang="en-US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의 신호속도로 </a:t>
            </a:r>
            <a:r>
              <a:rPr lang="en-US" altLang="ko-KR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TB62708N -&gt; SMD LED </a:t>
            </a:r>
            <a:r>
              <a:rPr lang="ko-KR" altLang="en-US" sz="2000" b="1" dirty="0" smtClean="0">
                <a:solidFill>
                  <a:srgbClr val="FF0000"/>
                </a:solidFill>
                <a:latin typeface="Noto Sans Korean Bold" pitchFamily="34" charset="-127"/>
                <a:ea typeface="Noto Sans Korean Bold" pitchFamily="34" charset="-127"/>
              </a:rPr>
              <a:t>컨트롤 불가능</a:t>
            </a:r>
            <a:endParaRPr lang="en-US" altLang="ko-KR" sz="2000" b="1" dirty="0">
              <a:solidFill>
                <a:srgbClr val="FF0000"/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0471" y="4509120"/>
            <a:ext cx="2436460" cy="1226245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33598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755576" y="582992"/>
            <a:ext cx="1512567" cy="39773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타원 4"/>
          <p:cNvSpPr/>
          <p:nvPr/>
        </p:nvSpPr>
        <p:spPr>
          <a:xfrm>
            <a:off x="8666931" y="6390853"/>
            <a:ext cx="288032" cy="2880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6605716" y="6352753"/>
            <a:ext cx="2346960" cy="365125"/>
          </a:xfrm>
        </p:spPr>
        <p:txBody>
          <a:bodyPr/>
          <a:lstStyle/>
          <a:p>
            <a:fld id="{1CE12531-6FF3-4A70-ADD4-1CF142C0B40C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1166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63841" y="605458"/>
            <a:ext cx="1415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pc="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해결방안</a:t>
            </a:r>
            <a:endParaRPr lang="ko-KR" altLang="en-US" spc="600" dirty="0">
              <a:solidFill>
                <a:schemeClr val="accent1">
                  <a:lumMod val="60000"/>
                  <a:lumOff val="40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55576" y="1177087"/>
            <a:ext cx="7997330" cy="44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1) ARM-Cortex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중 처리속도가 빠른 것을 찾아본다</a:t>
            </a: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15616" y="1628800"/>
            <a:ext cx="6264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1.25us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안에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TB62708N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에서 두 번의 신호를 낼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있을 만큼 빠른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CLK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가진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MCU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를 사용하면 해결가능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755576" y="2569398"/>
            <a:ext cx="7997330" cy="44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2)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SMD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 아닌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5pi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짜리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RGB </a:t>
            </a: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LED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로 교체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15616" y="3007268"/>
            <a:ext cx="64087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신호를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24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비트로 주는 것이 아닌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3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개의 다리에 신호를 주는 데로 색이 바뀌기 때문에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TB62708N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로 컨트롤 가능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SMD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가 아니기 때문에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집적도가 떨어진다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각각 색깔의 밝기 컨트롤이 안되기 때문에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더 적은 색 표현 가능</a:t>
            </a: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755576" y="4684702"/>
            <a:ext cx="799733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3) 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포트수가 </a:t>
            </a: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100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개가 넘는 </a:t>
            </a: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MCU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사용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Noto Sans Korean Bold" pitchFamily="34" charset="-127"/>
              <a:ea typeface="Noto Sans Korean Bold" pitchFamily="34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5616" y="5122572"/>
            <a:ext cx="64087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TB62708N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를 사용하지 않고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, SMD LED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를 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MCU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에서 바로 컨트롤 한다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Korean Bold" pitchFamily="34" charset="-127"/>
                <a:ea typeface="Noto Sans Korean Bold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2022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모듈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1242</TotalTime>
  <Words>514</Words>
  <Application>Microsoft Office PowerPoint</Application>
  <PresentationFormat>화면 슬라이드 쇼(4:3)</PresentationFormat>
  <Paragraphs>89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Noto Sans Korean Bold</vt:lpstr>
      <vt:lpstr>Noto Sans Korean Medium</vt:lpstr>
      <vt:lpstr>나눔고딕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Angry MOMO Presentation</dc:title>
  <dc:creator>madeit-top1</dc:creator>
  <cp:lastModifiedBy>정성호</cp:lastModifiedBy>
  <cp:revision>54</cp:revision>
  <dcterms:created xsi:type="dcterms:W3CDTF">2014-08-30T22:01:36Z</dcterms:created>
  <dcterms:modified xsi:type="dcterms:W3CDTF">2015-07-29T02:42:28Z</dcterms:modified>
</cp:coreProperties>
</file>

<file path=docProps/thumbnail.jpeg>
</file>